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17" r:id="rId3"/>
    <p:sldId id="1018" r:id="rId4"/>
    <p:sldId id="1027" r:id="rId5"/>
    <p:sldId id="1020" r:id="rId6"/>
    <p:sldId id="1032" r:id="rId7"/>
    <p:sldId id="1025" r:id="rId8"/>
    <p:sldId id="1030" r:id="rId9"/>
    <p:sldId id="1031" r:id="rId10"/>
    <p:sldId id="1028" r:id="rId11"/>
    <p:sldId id="1029" r:id="rId12"/>
    <p:sldId id="103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162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一、用所给单词的适当形式填空。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poor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可怜的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woman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78826"/>
            <a:ext cx="2344848" cy="6779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67329" y="2091118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295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用法。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后要用动词原形，故填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67328" y="340278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help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7271" y="400312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 with 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63231" y="4025612"/>
            <a:ext cx="1204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6180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考查祈使句中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连接两个并列动词原形。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15159" y="6042170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meet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507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sing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630" y="14755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us,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后要用动词原形，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be friends.”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让我们成为朋友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70090" y="522216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sing the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让我们唱《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4544" y="40464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488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762" y="220486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010" y="23240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031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讨论天气情况的句型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4173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talking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？他们在谈论什么？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they need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？他们需要什么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jt17.jpg" descr="id:2147493907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8742" y="3555674"/>
            <a:ext cx="9361040" cy="290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30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400657"/>
          </a:xfrm>
          <a:solidFill>
            <a:srgbClr val="CCECFD"/>
          </a:solidFill>
        </p:spPr>
        <p:txBody>
          <a:bodyPr/>
          <a:lstStyle/>
          <a:p>
            <a:endParaRPr lang="en-US" altLang="zh-CN" sz="1600" dirty="0" smtClean="0"/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pic>
        <p:nvPicPr>
          <p:cNvPr id="6" name="dt8.eps" descr="id:21474939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846734" y="1484784"/>
            <a:ext cx="8712968" cy="184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05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616648"/>
          </a:xfrm>
          <a:solidFill>
            <a:srgbClr val="CCECFD"/>
          </a:solidFill>
        </p:spPr>
        <p:txBody>
          <a:bodyPr/>
          <a:lstStyle/>
          <a:p>
            <a:pPr lvl="0" indent="719138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引导的用于询问天气状况的特殊疑问句，其中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。同义句为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is the 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。答语用句型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＋描述天气状况的形容词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今天的天气如何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有雨且凉爽的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50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78826"/>
            <a:ext cx="2344848" cy="67796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390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qtf237.jpg" descr="id:21474939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224449"/>
            <a:ext cx="1296144" cy="149341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5569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spcAft>
                <a:spcPts val="0"/>
              </a:spcAft>
              <a:buFontTx/>
              <a:buAutoNum type="arabicPeriod"/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endParaRPr lang="en-US" altLang="zh-CN" dirty="0" smtClean="0">
              <a:solidFill>
                <a:srgbClr val="00AEEF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8557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rainy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61509" y="3966427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weather</a:t>
            </a:r>
            <a:endParaRPr lang="zh-CN" altLang="en-US" dirty="0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5091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可知，询问的是天气（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qtf238.jpg" descr="id:2147493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908720"/>
            <a:ext cx="2275944" cy="1315197"/>
          </a:xfrm>
          <a:prstGeom prst="rect">
            <a:avLst/>
          </a:prstGeom>
        </p:spPr>
      </p:pic>
      <p:pic>
        <p:nvPicPr>
          <p:cNvPr id="7" name="qtf239.jpg" descr="id:21474939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908720"/>
            <a:ext cx="1752430" cy="131519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2608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55961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 white snow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sunny and warm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矩形 10"/>
          <p:cNvSpPr/>
          <p:nvPr/>
        </p:nvSpPr>
        <p:spPr>
          <a:xfrm>
            <a:off x="1774726" y="2613495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snowy</a:t>
            </a:r>
            <a:endParaRPr lang="zh-CN" altLang="en-US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5023" y="32300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是雪景，故填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73495" y="45091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天气可以用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“How’s the weather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42678" y="3834684"/>
            <a:ext cx="114916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How’s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2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祈使句的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33377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in the picture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？图中的天气怎么样？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ask Lisa to play with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say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你想邀请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一起玩，你会说什么？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qtfjt18.jpg" descr="id:21474940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958563" y="2461923"/>
            <a:ext cx="1862688" cy="190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5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970318"/>
          </a:xfrm>
          <a:solidFill>
            <a:srgbClr val="CCECFD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祈使句多表示建议请求或邀请，其后接动词原形。如：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我们唱一首歌吧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pic>
        <p:nvPicPr>
          <p:cNvPr id="7" name="dt9.eps" descr="id:21474940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92585" y="1462088"/>
            <a:ext cx="9655149" cy="196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76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23987"/>
          </a:xfrm>
          <a:solidFill>
            <a:srgbClr val="CCECFD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的区别：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对话中，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包括谈话双方在内，而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不包括倾听这句话的人在内。如：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sing together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谈话双方要一起唱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us sing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倾听的人不需要唱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拓展-双.eps" descr="id:21474940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8444" y="1223386"/>
            <a:ext cx="752594" cy="33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805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579</Words>
  <Application>Microsoft Office PowerPoint</Application>
  <PresentationFormat>自定义</PresentationFormat>
  <Paragraphs>67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365</cp:revision>
  <dcterms:created xsi:type="dcterms:W3CDTF">2020-11-06T05:24:00Z</dcterms:created>
  <dcterms:modified xsi:type="dcterms:W3CDTF">2025-06-30T08:02:53Z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